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3E9157DF-1C5C-D44F-9117-E7B33269FEA8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6" autoAdjust="0"/>
  </p:normalViewPr>
  <p:slideViewPr>
    <p:cSldViewPr snapToGrid="0" snapToObjects="1">
      <p:cViewPr varScale="1">
        <p:scale>
          <a:sx n="96" d="100"/>
          <a:sy n="96" d="100"/>
        </p:scale>
        <p:origin x="-14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5000"/>
              </a:schemeClr>
            </a:gs>
            <a:gs pos="100000">
              <a:schemeClr val="bg2">
                <a:shade val="40000"/>
                <a:satMod val="1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8FCA81B-7A18-2A4D-BE69-8812327FF95F}" type="datetimeFigureOut">
              <a:rPr lang="en-US" smtClean="0"/>
              <a:t>30.10.11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FFE17904-5E9B-9446-A822-29826B51851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561117" y="1668809"/>
            <a:ext cx="7875933" cy="313932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TWITTER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HOME PAGE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EVOLUTION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047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2754" y="5941161"/>
            <a:ext cx="5916234" cy="471136"/>
          </a:xfrm>
        </p:spPr>
        <p:txBody>
          <a:bodyPr/>
          <a:lstStyle/>
          <a:p>
            <a:pPr algn="ctr"/>
            <a:r>
              <a:rPr lang="en-US" sz="1800" dirty="0" smtClean="0"/>
              <a:t>Pre-Twitter (Now we know what the domain name was worth!)</a:t>
            </a:r>
            <a:endParaRPr lang="en-US" sz="1800" dirty="0"/>
          </a:p>
        </p:txBody>
      </p:sp>
      <p:pic>
        <p:nvPicPr>
          <p:cNvPr id="4" name="Picture 3" descr="twitter2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72" y="167715"/>
            <a:ext cx="7220696" cy="5603260"/>
          </a:xfrm>
          <a:prstGeom prst="rect">
            <a:avLst/>
          </a:prstGeom>
        </p:spPr>
      </p:pic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53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6295" y="6156884"/>
            <a:ext cx="5916234" cy="616665"/>
          </a:xfrm>
        </p:spPr>
        <p:txBody>
          <a:bodyPr/>
          <a:lstStyle/>
          <a:p>
            <a:pPr algn="ctr"/>
            <a:r>
              <a:rPr lang="en-US" sz="1800" dirty="0" smtClean="0"/>
              <a:t>2006 Twitter (Who doesn’t remember that light blue theme!)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6" name="Picture 5" descr="twitter2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01" y="130917"/>
            <a:ext cx="6791308" cy="602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6295" y="6051044"/>
            <a:ext cx="5916234" cy="616665"/>
          </a:xfrm>
        </p:spPr>
        <p:txBody>
          <a:bodyPr/>
          <a:lstStyle/>
          <a:p>
            <a:pPr algn="ctr"/>
            <a:r>
              <a:rPr lang="en-US" sz="1800" dirty="0" smtClean="0"/>
              <a:t>2008 Twitter (Less clutter, still in blue, better calls-to-action)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twitter20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81" y="92609"/>
            <a:ext cx="7474473" cy="5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67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6295" y="5478113"/>
            <a:ext cx="5916234" cy="616665"/>
          </a:xfrm>
        </p:spPr>
        <p:txBody>
          <a:bodyPr/>
          <a:lstStyle/>
          <a:p>
            <a:pPr algn="ctr"/>
            <a:r>
              <a:rPr lang="en-US" sz="1800" dirty="0" smtClean="0"/>
              <a:t>2009 Twitter (Wide-screen-friendlier, featuring hot trends, less blue which makes us sad and nostalgic)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7" name="Picture 6" descr="twitter20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" y="259782"/>
            <a:ext cx="9072285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523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6295" y="5901470"/>
            <a:ext cx="5916234" cy="616665"/>
          </a:xfrm>
        </p:spPr>
        <p:txBody>
          <a:bodyPr/>
          <a:lstStyle/>
          <a:p>
            <a:pPr algn="ctr"/>
            <a:r>
              <a:rPr lang="en-US" sz="1800" dirty="0" smtClean="0"/>
              <a:t>2010 Twitter (More insight into what’s going on inside, even less blue, almost no sign of a bird)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4" name="Picture 3" descr="twitter2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" y="261371"/>
            <a:ext cx="9072285" cy="546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8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96295" y="5593137"/>
            <a:ext cx="5916234" cy="616665"/>
          </a:xfrm>
        </p:spPr>
        <p:txBody>
          <a:bodyPr/>
          <a:lstStyle/>
          <a:p>
            <a:pPr algn="ctr"/>
            <a:r>
              <a:rPr lang="en-US" sz="1800" dirty="0" smtClean="0"/>
              <a:t>2011 Twitter (Prominent slogan, the ability to register right away (at the same page), almost no blue or bird)</a:t>
            </a:r>
            <a:endParaRPr lang="en-US" sz="1800" dirty="0"/>
          </a:p>
        </p:txBody>
      </p:sp>
      <p:pic>
        <p:nvPicPr>
          <p:cNvPr id="5" name="Picture 4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  <p:pic>
        <p:nvPicPr>
          <p:cNvPr id="6" name="Picture 5" descr="twitter20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" y="1039795"/>
            <a:ext cx="9072285" cy="405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spect="1"/>
          </p:cNvSpPr>
          <p:nvPr/>
        </p:nvSpPr>
        <p:spPr>
          <a:xfrm>
            <a:off x="627257" y="2237691"/>
            <a:ext cx="7875933" cy="212365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WHAT’S NEXT?</a:t>
            </a:r>
          </a:p>
          <a:p>
            <a:pPr algn="ct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WE’LL SEE!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 descr="banner-seosmart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382" y="6359377"/>
            <a:ext cx="1108903" cy="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40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BlogGuest-feature-overview">
  <a:themeElements>
    <a:clrScheme name="Custom 6">
      <a:dk1>
        <a:srgbClr val="950000"/>
      </a:dk1>
      <a:lt1>
        <a:srgbClr val="FFFFFF"/>
      </a:lt1>
      <a:dk2>
        <a:srgbClr val="870000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MyBlogGuest-feature-overview.thmx</Template>
  <TotalTime>37</TotalTime>
  <Words>123</Words>
  <Application>Microsoft Macintosh PowerPoint</Application>
  <PresentationFormat>On-screen Show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MyBlogGuest-feature-overview</vt:lpstr>
      <vt:lpstr>PowerPoint Presentation</vt:lpstr>
      <vt:lpstr>Pre-Twitter (Now we know what the domain name was worth!)</vt:lpstr>
      <vt:lpstr>2006 Twitter (Who doesn’t remember that light blue theme!)</vt:lpstr>
      <vt:lpstr>2008 Twitter (Less clutter, still in blue, better calls-to-action)</vt:lpstr>
      <vt:lpstr>2009 Twitter (Wide-screen-friendlier, featuring hot trends, less blue which makes us sad and nostalgic)</vt:lpstr>
      <vt:lpstr>2010 Twitter (More insight into what’s going on inside, even less blue, almost no sign of a bird)</vt:lpstr>
      <vt:lpstr>2011 Twitter (Prominent slogan, the ability to register right away (at the same page), almost no blue or bird)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Ann</cp:lastModifiedBy>
  <cp:revision>16</cp:revision>
  <dcterms:created xsi:type="dcterms:W3CDTF">2011-10-30T19:43:02Z</dcterms:created>
  <dcterms:modified xsi:type="dcterms:W3CDTF">2011-10-30T20:25:31Z</dcterms:modified>
</cp:coreProperties>
</file>