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5000"/>
              </a:schemeClr>
            </a:gs>
            <a:gs pos="100000">
              <a:schemeClr val="bg2">
                <a:shade val="40000"/>
                <a:satMod val="1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13C955-881F-B44F-B471-737A63EE23FE}" type="datetimeFigureOut">
              <a:rPr lang="en-US" smtClean="0"/>
              <a:t>15.11.11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98C8737-655E-3F4C-83AE-9F6BF50A70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561117" y="1668809"/>
            <a:ext cx="7875933" cy="31393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LINKEDIN</a:t>
            </a:r>
            <a:endParaRPr lang="en-US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 PAGE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EVOLUTION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2754" y="5705593"/>
            <a:ext cx="5916234" cy="471136"/>
          </a:xfrm>
        </p:spPr>
        <p:txBody>
          <a:bodyPr/>
          <a:lstStyle/>
          <a:p>
            <a:pPr algn="ctr"/>
            <a:r>
              <a:rPr lang="en-US" sz="1800" dirty="0" smtClean="0"/>
              <a:t>2003: Featuring what is important for a new site: “Trust” certificate, featured mentions, </a:t>
            </a:r>
            <a:r>
              <a:rPr lang="en-US" sz="1800" dirty="0" err="1" smtClean="0"/>
              <a:t>etc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2" name="Picture 1" descr="linkedin-2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2" y="887307"/>
            <a:ext cx="8807748" cy="41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2754" y="5496853"/>
            <a:ext cx="5916234" cy="782762"/>
          </a:xfrm>
        </p:spPr>
        <p:txBody>
          <a:bodyPr/>
          <a:lstStyle/>
          <a:p>
            <a:pPr algn="ctr"/>
            <a:r>
              <a:rPr lang="en-US" sz="1800" dirty="0" smtClean="0"/>
              <a:t>2006: A new catchy slogan (“Relationships Matter”) and a detailed call-to-action (“make 5 connections in 5 minutes”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4" name="Picture 3" descr="linkedin-2006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" y="748148"/>
            <a:ext cx="8952639" cy="42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2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0150" y="5583828"/>
            <a:ext cx="5916234" cy="452255"/>
          </a:xfrm>
        </p:spPr>
        <p:txBody>
          <a:bodyPr/>
          <a:lstStyle/>
          <a:p>
            <a:pPr algn="ctr"/>
            <a:r>
              <a:rPr lang="en-US" sz="1800" dirty="0" smtClean="0"/>
              <a:t>Later in 2006:  Better outlining the benefits of joining.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2" name="Picture 1" descr="linkedin-2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8" y="684648"/>
            <a:ext cx="8813468" cy="42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7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0150" y="5427273"/>
            <a:ext cx="5916234" cy="775549"/>
          </a:xfrm>
        </p:spPr>
        <p:txBody>
          <a:bodyPr/>
          <a:lstStyle/>
          <a:p>
            <a:pPr algn="ctr"/>
            <a:r>
              <a:rPr lang="en-US" sz="1800" dirty="0" smtClean="0"/>
              <a:t>2008:  Now you don’t need to click the button to join. You can submit your details right on the home page. Also added: people search and people directory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4" name="Picture 3" descr="linkedin-2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" y="722748"/>
            <a:ext cx="8848261" cy="42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0150" y="5427273"/>
            <a:ext cx="5916234" cy="574021"/>
          </a:xfrm>
        </p:spPr>
        <p:txBody>
          <a:bodyPr/>
          <a:lstStyle/>
          <a:p>
            <a:pPr algn="ctr"/>
            <a:r>
              <a:rPr lang="en-US" sz="1800" dirty="0" smtClean="0"/>
              <a:t>2009:  Same design but more people joining!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2" name="Picture 1" descr="linkedin-2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" y="643780"/>
            <a:ext cx="9022225" cy="42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0150" y="5549038"/>
            <a:ext cx="5916234" cy="574021"/>
          </a:xfrm>
        </p:spPr>
        <p:txBody>
          <a:bodyPr/>
          <a:lstStyle/>
          <a:p>
            <a:pPr algn="ctr"/>
            <a:r>
              <a:rPr lang="en-US" sz="1800" dirty="0" smtClean="0"/>
              <a:t>2010:  No grey background any more. Now you an not only register but also login right from the home page.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4" name="Picture 3" descr="linkedin-2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" y="792328"/>
            <a:ext cx="8952639" cy="42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5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0150" y="5427273"/>
            <a:ext cx="5916234" cy="574021"/>
          </a:xfrm>
        </p:spPr>
        <p:txBody>
          <a:bodyPr/>
          <a:lstStyle/>
          <a:p>
            <a:pPr algn="ctr"/>
            <a:r>
              <a:rPr lang="en-US" sz="1800" dirty="0" smtClean="0"/>
              <a:t>2011:  Just a few small tweaks in icons.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6" name="Picture 5" descr="linkedin-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0" y="544377"/>
            <a:ext cx="8952639" cy="47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5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627257" y="2237691"/>
            <a:ext cx="7875933" cy="21236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WHAT’S NEXT?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WE’LL SEE!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BlogGuest-feature-overview">
  <a:themeElements>
    <a:clrScheme name="Custom 6">
      <a:dk1>
        <a:srgbClr val="950000"/>
      </a:dk1>
      <a:lt1>
        <a:srgbClr val="FFFFFF"/>
      </a:lt1>
      <a:dk2>
        <a:srgbClr val="87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MyBlogGuest-feature-overview.thmx</Template>
  <TotalTime>17</TotalTime>
  <Words>144</Words>
  <Application>Microsoft Macintosh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MyBlogGuest-feature-overview</vt:lpstr>
      <vt:lpstr>PowerPoint Presentation</vt:lpstr>
      <vt:lpstr>2003: Featuring what is important for a new site: “Trust” certificate, featured mentions, etc</vt:lpstr>
      <vt:lpstr>2006: A new catchy slogan (“Relationships Matter”) and a detailed call-to-action (“make 5 connections in 5 minutes”</vt:lpstr>
      <vt:lpstr>Later in 2006:  Better outlining the benefits of joining.</vt:lpstr>
      <vt:lpstr>2008:  Now you don’t need to click the button to join. You can submit your details right on the home page. Also added: people search and people directory</vt:lpstr>
      <vt:lpstr>2009:  Same design but more people joining!</vt:lpstr>
      <vt:lpstr>2010:  No grey background any more. Now you an not only register but also login right from the home page.</vt:lpstr>
      <vt:lpstr>2011:  Just a few small tweaks in icons.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Ann</cp:lastModifiedBy>
  <cp:revision>5</cp:revision>
  <dcterms:created xsi:type="dcterms:W3CDTF">2011-11-15T15:00:15Z</dcterms:created>
  <dcterms:modified xsi:type="dcterms:W3CDTF">2011-11-15T15:18:04Z</dcterms:modified>
</cp:coreProperties>
</file>