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C244-39BE-F846-989E-FE928F78740E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33F47-867C-6F4D-ABF7-40B313C837D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C244-39BE-F846-989E-FE928F78740E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F47-867C-6F4D-ABF7-40B313C83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C244-39BE-F846-989E-FE928F78740E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F47-867C-6F4D-ABF7-40B313C83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C244-39BE-F846-989E-FE928F78740E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33F47-867C-6F4D-ABF7-40B313C837D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C244-39BE-F846-989E-FE928F78740E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33F47-867C-6F4D-ABF7-40B313C837D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C244-39BE-F846-989E-FE928F78740E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33F47-867C-6F4D-ABF7-40B313C837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C244-39BE-F846-989E-FE928F78740E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33F47-867C-6F4D-ABF7-40B313C837D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C244-39BE-F846-989E-FE928F78740E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33F47-867C-6F4D-ABF7-40B313C837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C244-39BE-F846-989E-FE928F78740E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33F47-867C-6F4D-ABF7-40B313C837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C244-39BE-F846-989E-FE928F78740E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33F47-867C-6F4D-ABF7-40B313C837D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C244-39BE-F846-989E-FE928F78740E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D33F47-867C-6F4D-ABF7-40B313C837D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5000"/>
              </a:schemeClr>
            </a:gs>
            <a:gs pos="100000">
              <a:schemeClr val="bg2">
                <a:shade val="40000"/>
                <a:satMod val="1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913C244-39BE-F846-989E-FE928F78740E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DD33F47-867C-6F4D-ABF7-40B313C837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561117" y="1668809"/>
            <a:ext cx="7875933" cy="31393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FACEBOOK</a:t>
            </a:r>
            <a:endParaRPr lang="en-US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HOME PAGE</a:t>
            </a:r>
          </a:p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EVOLUTION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5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627257" y="2237691"/>
            <a:ext cx="7875933" cy="212365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WHAT’S NEXT?</a:t>
            </a:r>
          </a:p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WE’LL SEE!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1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2754" y="5829841"/>
            <a:ext cx="5916234" cy="404049"/>
          </a:xfrm>
        </p:spPr>
        <p:txBody>
          <a:bodyPr/>
          <a:lstStyle/>
          <a:p>
            <a:pPr algn="ctr"/>
            <a:r>
              <a:rPr lang="en-US" sz="1800" dirty="0" smtClean="0"/>
              <a:t>“THEFACEBOOK” 2004 – </a:t>
            </a:r>
            <a:r>
              <a:rPr lang="en-US" sz="1800" dirty="0" err="1" smtClean="0"/>
              <a:t>Harward</a:t>
            </a:r>
            <a:r>
              <a:rPr lang="en-US" sz="1800" dirty="0" smtClean="0"/>
              <a:t>-only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2" name="Picture 1" descr="facebook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" y="924820"/>
            <a:ext cx="8985256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5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2754" y="6128492"/>
            <a:ext cx="5916234" cy="404049"/>
          </a:xfrm>
        </p:spPr>
        <p:txBody>
          <a:bodyPr/>
          <a:lstStyle/>
          <a:p>
            <a:pPr algn="ctr"/>
            <a:r>
              <a:rPr lang="en-US" sz="1800" dirty="0" smtClean="0"/>
              <a:t>“THEFACEBOOK” 2005 – Quickly expanding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4" name="Picture 3" descr="facebook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" y="64122"/>
            <a:ext cx="9072285" cy="58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4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6285" y="5310350"/>
            <a:ext cx="6340628" cy="1183285"/>
          </a:xfrm>
        </p:spPr>
        <p:txBody>
          <a:bodyPr/>
          <a:lstStyle/>
          <a:p>
            <a:pPr algn="ctr"/>
            <a:r>
              <a:rPr lang="en-US" sz="1800" dirty="0" smtClean="0"/>
              <a:t>“THE FACEBOOK” 2005 – No way to list all participating institutions now. Now the site is open to </a:t>
            </a:r>
            <a:r>
              <a:rPr lang="en-US" sz="1800" i="1" dirty="0" smtClean="0"/>
              <a:t>“a lot of schools”.</a:t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dirty="0" smtClean="0"/>
              <a:t>The spelling is also different: “</a:t>
            </a:r>
            <a:r>
              <a:rPr lang="en-US" sz="1800" b="1" dirty="0" smtClean="0"/>
              <a:t>the Facebook</a:t>
            </a:r>
            <a:r>
              <a:rPr lang="en-US" sz="1800" dirty="0" smtClean="0"/>
              <a:t>” (as </a:t>
            </a:r>
            <a:r>
              <a:rPr lang="en-US" sz="1800" i="1" dirty="0" smtClean="0"/>
              <a:t>two</a:t>
            </a:r>
            <a:r>
              <a:rPr lang="en-US" sz="1800" dirty="0" smtClean="0"/>
              <a:t> words)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2" name="Picture 1" descr="facebook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" y="795530"/>
            <a:ext cx="8999688" cy="43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3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6285" y="5060652"/>
            <a:ext cx="6340628" cy="1615757"/>
          </a:xfrm>
        </p:spPr>
        <p:txBody>
          <a:bodyPr/>
          <a:lstStyle/>
          <a:p>
            <a:pPr algn="ctr"/>
            <a:r>
              <a:rPr lang="en-US" sz="1800" dirty="0" smtClean="0"/>
              <a:t>“FACEBOOK” 2006 – No more</a:t>
            </a:r>
            <a:r>
              <a:rPr lang="en-US" sz="1800" dirty="0"/>
              <a:t> </a:t>
            </a:r>
            <a:r>
              <a:rPr lang="en-US" sz="1800" dirty="0" smtClean="0"/>
              <a:t>THE at last!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It’s no longer “school”-specific as you can connect with fellow company workers and country residents now!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No weird blue man icon as well.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4" name="Picture 3" descr="facebook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8" y="588309"/>
            <a:ext cx="8932943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7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8561" y="5233813"/>
            <a:ext cx="6340628" cy="711468"/>
          </a:xfrm>
        </p:spPr>
        <p:txBody>
          <a:bodyPr/>
          <a:lstStyle/>
          <a:p>
            <a:pPr algn="ctr"/>
            <a:r>
              <a:rPr lang="en-US" sz="1800" dirty="0" smtClean="0"/>
              <a:t>Almost the same interface but more options (Register – Take a Tour – Who’s on Facebook)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2" name="Picture 1" descr="facebook-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1" y="304312"/>
            <a:ext cx="8927531" cy="45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1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8561" y="5075080"/>
            <a:ext cx="6340628" cy="1447416"/>
          </a:xfrm>
        </p:spPr>
        <p:txBody>
          <a:bodyPr/>
          <a:lstStyle/>
          <a:p>
            <a:pPr algn="ctr"/>
            <a:r>
              <a:rPr lang="en-US" sz="1800" dirty="0" smtClean="0"/>
              <a:t>Facebook 2007: Finally, the dark-blue color we love!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The inside world and options are better explained.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home page starts featuring the search option as well.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4" name="Picture 3" descr="facebook-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7" y="684134"/>
            <a:ext cx="9000128" cy="41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8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8561" y="5252628"/>
            <a:ext cx="6340628" cy="962445"/>
          </a:xfrm>
        </p:spPr>
        <p:txBody>
          <a:bodyPr/>
          <a:lstStyle/>
          <a:p>
            <a:pPr algn="ctr"/>
            <a:r>
              <a:rPr lang="en-US" sz="1800" dirty="0" smtClean="0"/>
              <a:t>Facebook 2008: The home page is almost appealing!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The sign-up option is added right on the home page.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6" name="Picture 5" descr="facebook-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5" y="237904"/>
            <a:ext cx="8855375" cy="468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4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8561" y="5252628"/>
            <a:ext cx="6340628" cy="1106749"/>
          </a:xfrm>
        </p:spPr>
        <p:txBody>
          <a:bodyPr/>
          <a:lstStyle/>
          <a:p>
            <a:pPr algn="ctr"/>
            <a:r>
              <a:rPr lang="en-US" sz="1800" dirty="0" smtClean="0"/>
              <a:t>Facebook 2010-2011: The home page features an </a:t>
            </a:r>
            <a:r>
              <a:rPr lang="en-US" sz="1800" dirty="0" err="1" smtClean="0"/>
              <a:t>infographic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search option is gone.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option to create a PAGE to advertise a celebrity, band or business is promoted right on the </a:t>
            </a:r>
            <a:r>
              <a:rPr lang="en-US" sz="1800" smtClean="0"/>
              <a:t>home page.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2" name="Picture 1" descr="facebook-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" y="389162"/>
            <a:ext cx="9014119" cy="4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7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BlogGuest-feature-overview">
  <a:themeElements>
    <a:clrScheme name="Custom 6">
      <a:dk1>
        <a:srgbClr val="950000"/>
      </a:dk1>
      <a:lt1>
        <a:srgbClr val="FFFFFF"/>
      </a:lt1>
      <a:dk2>
        <a:srgbClr val="87000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MyBlogGuest-feature-overview.thmx</Template>
  <TotalTime>25</TotalTime>
  <Words>117</Words>
  <Application>Microsoft Macintosh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MyBlogGuest-feature-overview</vt:lpstr>
      <vt:lpstr>PowerPoint Presentation</vt:lpstr>
      <vt:lpstr>“THEFACEBOOK” 2004 – Harward-only</vt:lpstr>
      <vt:lpstr>“THEFACEBOOK” 2005 – Quickly expanding</vt:lpstr>
      <vt:lpstr>“THE FACEBOOK” 2005 – No way to list all participating institutions now. Now the site is open to “a lot of schools”.  The spelling is also different: “the Facebook” (as two words)</vt:lpstr>
      <vt:lpstr>“FACEBOOK” 2006 – No more THE at last!  It’s no longer “school”-specific as you can connect with fellow company workers and country residents now!  No weird blue man icon as well.</vt:lpstr>
      <vt:lpstr>Almost the same interface but more options (Register – Take a Tour – Who’s on Facebook)</vt:lpstr>
      <vt:lpstr>Facebook 2007: Finally, the dark-blue color we love!  The inside world and options are better explained.  The home page starts featuring the search option as well.</vt:lpstr>
      <vt:lpstr>Facebook 2008: The home page is almost appealing!  The sign-up option is added right on the home page.</vt:lpstr>
      <vt:lpstr>Facebook 2010-2011: The home page features an infographic.  The search option is gone.  The option to create a PAGE to advertise a celebrity, band or business is promoted right on the home page.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</dc:creator>
  <cp:lastModifiedBy>Ann</cp:lastModifiedBy>
  <cp:revision>18</cp:revision>
  <dcterms:created xsi:type="dcterms:W3CDTF">2011-10-30T20:25:32Z</dcterms:created>
  <dcterms:modified xsi:type="dcterms:W3CDTF">2011-10-30T20:51:06Z</dcterms:modified>
</cp:coreProperties>
</file>